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315" r:id="rId2"/>
    <p:sldId id="318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316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338" r:id="rId52"/>
    <p:sldId id="339" r:id="rId53"/>
    <p:sldId id="293" r:id="rId54"/>
    <p:sldId id="294" r:id="rId55"/>
    <p:sldId id="330" r:id="rId56"/>
    <p:sldId id="331" r:id="rId57"/>
    <p:sldId id="332" r:id="rId58"/>
    <p:sldId id="333" r:id="rId59"/>
    <p:sldId id="334" r:id="rId60"/>
    <p:sldId id="335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112" d="100"/>
          <a:sy n="112" d="100"/>
        </p:scale>
        <p:origin x="-156" y="18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CF7FB-D557-42CE-B376-9D5FAA362406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B0807-A6A8-487C-ADF1-2054D73698A2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63915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6979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864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7309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0006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08982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4192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54512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40524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053743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62486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30985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13A4A-19BB-4E53-A15F-F249685C2782}" type="datetimeFigureOut">
              <a:rPr lang="en-IN" smtClean="0"/>
              <a:pPr/>
              <a:t>26-07-2021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6FB58-66E6-4A39-B79D-7EDFF94EF71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66452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5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44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1149"/>
          <a:stretch/>
        </p:blipFill>
        <p:spPr bwMode="auto">
          <a:xfrm>
            <a:off x="36513" y="677"/>
            <a:ext cx="9107487" cy="386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5931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60000"/>
                    </a14:imgEffect>
                    <a14:imgEffect>
                      <a14:brightnessContrast bright="8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428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60000"/>
                    </a14:imgEffect>
                    <a14:imgEffect>
                      <a14:brightnessContrast bright="8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613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85631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250" t="32582" r="24652" b="19262"/>
          <a:stretch/>
        </p:blipFill>
        <p:spPr bwMode="auto">
          <a:xfrm>
            <a:off x="-1" y="37298"/>
            <a:ext cx="9144001" cy="682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588224" y="5373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1</a:t>
            </a:r>
            <a:endParaRPr lang="en-IN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934610" y="5373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2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135" t="53893" r="24307" b="16804"/>
          <a:stretch/>
        </p:blipFill>
        <p:spPr bwMode="auto">
          <a:xfrm>
            <a:off x="0" y="21095"/>
            <a:ext cx="9144000" cy="535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96" t="36271" r="24076" b="17827"/>
          <a:stretch/>
        </p:blipFill>
        <p:spPr bwMode="auto">
          <a:xfrm>
            <a:off x="31416" y="0"/>
            <a:ext cx="911258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171" t="30737" r="24307" b="38525"/>
          <a:stretch/>
        </p:blipFill>
        <p:spPr bwMode="auto">
          <a:xfrm>
            <a:off x="0" y="2414"/>
            <a:ext cx="9144000" cy="6306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715" t="31146" r="18085" b="840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76" t="44876" r="13938" b="6251"/>
          <a:stretch/>
        </p:blipFill>
        <p:spPr bwMode="auto">
          <a:xfrm>
            <a:off x="9014" y="19968"/>
            <a:ext cx="9134985" cy="6838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328" t="30943" r="16934" b="6250"/>
          <a:stretch/>
        </p:blipFill>
        <p:spPr bwMode="auto">
          <a:xfrm>
            <a:off x="0" y="20216"/>
            <a:ext cx="9144000" cy="683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485" t="32377" r="13132" b="983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7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23" t="31354" r="23616" b="38002"/>
          <a:stretch/>
        </p:blipFill>
        <p:spPr bwMode="auto">
          <a:xfrm>
            <a:off x="32409" y="16881"/>
            <a:ext cx="9111591" cy="636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2671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254" t="32991" r="14053" b="6250"/>
          <a:stretch/>
        </p:blipFill>
        <p:spPr bwMode="auto">
          <a:xfrm>
            <a:off x="0" y="16586"/>
            <a:ext cx="9144000" cy="684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480" t="33812" r="20045" b="625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830" t="45083" r="13938" b="15778"/>
          <a:stretch/>
        </p:blipFill>
        <p:spPr bwMode="auto">
          <a:xfrm>
            <a:off x="0" y="0"/>
            <a:ext cx="9144000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59" t="38524" r="20159" b="32377"/>
          <a:stretch/>
        </p:blipFill>
        <p:spPr bwMode="auto">
          <a:xfrm>
            <a:off x="0" y="0"/>
            <a:ext cx="9144000" cy="422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710" t="31967" r="24192" b="12910"/>
          <a:stretch/>
        </p:blipFill>
        <p:spPr bwMode="auto">
          <a:xfrm>
            <a:off x="-3810" y="0"/>
            <a:ext cx="914780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139" t="33607" r="16703" b="15984"/>
          <a:stretch/>
        </p:blipFill>
        <p:spPr bwMode="auto">
          <a:xfrm>
            <a:off x="0" y="-29981"/>
            <a:ext cx="9144000" cy="688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100000"/>
                    </a14:imgEffect>
                    <a14:imgEffect>
                      <a14:brightnessContrast bright="10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031"/>
          <a:stretch/>
        </p:blipFill>
        <p:spPr bwMode="auto">
          <a:xfrm>
            <a:off x="28440" y="-1"/>
            <a:ext cx="9115560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70000"/>
                    </a14:imgEffect>
                    <a14:imgEffect>
                      <a14:brightnessContrast bright="7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8083"/>
          <a:stretch/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90000"/>
                    </a14:imgEffect>
                    <a14:imgEffect>
                      <a14:brightnessContrast bright="12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0667"/>
          <a:stretch/>
        </p:blipFill>
        <p:spPr bwMode="auto">
          <a:xfrm>
            <a:off x="1" y="0"/>
            <a:ext cx="9143999" cy="58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100000"/>
                    </a14:imgEffect>
                    <a14:imgEffect>
                      <a14:brightnessContrast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23" t="62552" r="23616" b="6249"/>
          <a:stretch/>
        </p:blipFill>
        <p:spPr bwMode="auto">
          <a:xfrm>
            <a:off x="32409" y="116632"/>
            <a:ext cx="9004087" cy="666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9489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55" t="35156" r="20278" b="6250"/>
          <a:stretch/>
        </p:blipFill>
        <p:spPr bwMode="auto">
          <a:xfrm>
            <a:off x="35074" y="0"/>
            <a:ext cx="91089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043" t="33854" r="14056" b="10417"/>
          <a:stretch/>
        </p:blipFill>
        <p:spPr bwMode="auto">
          <a:xfrm>
            <a:off x="-14114" y="0"/>
            <a:ext cx="91581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117" t="32552" r="22548" b="6250"/>
          <a:stretch/>
        </p:blipFill>
        <p:spPr bwMode="auto">
          <a:xfrm>
            <a:off x="1166" y="28972"/>
            <a:ext cx="9142834" cy="6829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370" t="52254" r="16242" b="9836"/>
          <a:stretch/>
        </p:blipFill>
        <p:spPr bwMode="auto">
          <a:xfrm>
            <a:off x="0" y="16024"/>
            <a:ext cx="9144000" cy="36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952" t="33286" r="32040" b="35317"/>
          <a:stretch/>
        </p:blipFill>
        <p:spPr bwMode="auto">
          <a:xfrm>
            <a:off x="-36512" y="3020593"/>
            <a:ext cx="4608513" cy="4008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952" t="62948" r="32040" b="10168"/>
          <a:stretch/>
        </p:blipFill>
        <p:spPr bwMode="auto">
          <a:xfrm>
            <a:off x="4572001" y="3212976"/>
            <a:ext cx="4572000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5422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988" t="40983" r="10826" b="8812"/>
          <a:stretch/>
        </p:blipFill>
        <p:spPr bwMode="auto">
          <a:xfrm>
            <a:off x="17895" y="0"/>
            <a:ext cx="912610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2104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941" t="41418" r="12184" b="778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6583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448" t="40983" r="11403" b="29508"/>
          <a:stretch/>
        </p:blipFill>
        <p:spPr bwMode="auto">
          <a:xfrm>
            <a:off x="0" y="0"/>
            <a:ext cx="9144000" cy="2852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602" t="40625" r="11180" b="7192"/>
          <a:stretch/>
        </p:blipFill>
        <p:spPr bwMode="auto">
          <a:xfrm>
            <a:off x="-15642" y="2832404"/>
            <a:ext cx="9159641" cy="4025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0102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216" t="41394" r="10482" b="15779"/>
          <a:stretch/>
        </p:blipFill>
        <p:spPr bwMode="auto">
          <a:xfrm>
            <a:off x="0" y="-16385"/>
            <a:ext cx="9144000" cy="610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3506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332" t="41188" r="11288" b="25820"/>
          <a:stretch/>
        </p:blipFill>
        <p:spPr bwMode="auto">
          <a:xfrm>
            <a:off x="2975" y="-30336"/>
            <a:ext cx="9143008" cy="353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2377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637" t="38889" r="18777" b="8812"/>
          <a:stretch/>
        </p:blipFill>
        <p:spPr bwMode="auto">
          <a:xfrm>
            <a:off x="-22832" y="3629"/>
            <a:ext cx="9166831" cy="685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938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098" t="34921" r="23385" b="17622"/>
          <a:stretch/>
        </p:blipFill>
        <p:spPr bwMode="auto">
          <a:xfrm>
            <a:off x="0" y="0"/>
            <a:ext cx="9144000" cy="70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528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591" t="27664" r="23155" b="65369"/>
          <a:stretch/>
        </p:blipFill>
        <p:spPr bwMode="auto">
          <a:xfrm>
            <a:off x="323528" y="0"/>
            <a:ext cx="8820472" cy="1196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402" t="51844" r="23961" b="14550"/>
          <a:stretch/>
        </p:blipFill>
        <p:spPr bwMode="auto">
          <a:xfrm>
            <a:off x="0" y="1119686"/>
            <a:ext cx="9107488" cy="573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171" t="37103" r="25229" b="46311"/>
          <a:stretch/>
        </p:blipFill>
        <p:spPr bwMode="auto">
          <a:xfrm>
            <a:off x="0" y="0"/>
            <a:ext cx="9144000" cy="378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528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213" t="35318" r="18662" b="9631"/>
          <a:stretch/>
        </p:blipFill>
        <p:spPr bwMode="auto">
          <a:xfrm>
            <a:off x="0" y="24904"/>
            <a:ext cx="9144000" cy="6833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528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559" t="45287" r="38362" b="32992"/>
          <a:stretch/>
        </p:blipFill>
        <p:spPr bwMode="auto">
          <a:xfrm>
            <a:off x="148780" y="188640"/>
            <a:ext cx="8239643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5285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64" t="32031" r="16252" b="23437"/>
          <a:stretch/>
        </p:blipFill>
        <p:spPr bwMode="auto">
          <a:xfrm>
            <a:off x="-34330" y="0"/>
            <a:ext cx="917833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896" t="37760" r="15081" b="13803"/>
          <a:stretch/>
        </p:blipFill>
        <p:spPr bwMode="auto">
          <a:xfrm>
            <a:off x="0" y="116632"/>
            <a:ext cx="9115772" cy="671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64" t="33854" r="14788" b="15104"/>
          <a:stretch/>
        </p:blipFill>
        <p:spPr bwMode="auto">
          <a:xfrm>
            <a:off x="18678" y="0"/>
            <a:ext cx="91253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871" t="32813" r="14641" b="625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139" t="36198" r="14202" b="6250"/>
          <a:stretch/>
        </p:blipFill>
        <p:spPr bwMode="auto">
          <a:xfrm>
            <a:off x="20588" y="-744"/>
            <a:ext cx="9123412" cy="6858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6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043" t="32293" r="21230" b="14842"/>
          <a:stretch/>
        </p:blipFill>
        <p:spPr bwMode="auto">
          <a:xfrm>
            <a:off x="0" y="-11038"/>
            <a:ext cx="9144000" cy="686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457" t="32552" r="18155" b="6250"/>
          <a:stretch/>
        </p:blipFill>
        <p:spPr bwMode="auto">
          <a:xfrm>
            <a:off x="-19794" y="0"/>
            <a:ext cx="9163794" cy="674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480" t="28893" r="23962" b="17418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64" t="30990" r="17569" b="27083"/>
          <a:stretch/>
        </p:blipFill>
        <p:spPr bwMode="auto">
          <a:xfrm>
            <a:off x="0" y="34380"/>
            <a:ext cx="9144000" cy="682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1149"/>
          <a:stretch/>
        </p:blipFill>
        <p:spPr bwMode="auto">
          <a:xfrm>
            <a:off x="36513" y="676"/>
            <a:ext cx="9107487" cy="479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815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85256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ftware Reliability - PowerPoint Slid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1704" y="0"/>
            <a:ext cx="91657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table showing types of reliabilit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AutoShape 4" descr="table showing types of reliabilit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6" descr="What is Reliability? | Simply Psychology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8" descr="What is Reliability? | Simply Psychology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597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PT - Problems identification of existing distribution system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351" r="6250"/>
          <a:stretch/>
        </p:blipFill>
        <p:spPr bwMode="auto">
          <a:xfrm>
            <a:off x="15640" y="0"/>
            <a:ext cx="9128360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08535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What is Public Distribution system? Mention any four limitations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611" t="12604" r="10451" b="30677"/>
          <a:stretch/>
        </p:blipFill>
        <p:spPr bwMode="auto">
          <a:xfrm>
            <a:off x="0" y="-1"/>
            <a:ext cx="9144000" cy="6832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935473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9064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131161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OWER QUALITY IMPROV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3188"/>
            <a:ext cx="9144000" cy="682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0724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596" t="27380" r="24076" b="30738"/>
          <a:stretch/>
        </p:blipFill>
        <p:spPr bwMode="auto">
          <a:xfrm>
            <a:off x="-19450" y="39516"/>
            <a:ext cx="9163450" cy="681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2724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826" t="42623" r="23846" b="18033"/>
          <a:stretch/>
        </p:blipFill>
        <p:spPr bwMode="auto">
          <a:xfrm>
            <a:off x="0" y="-40524"/>
            <a:ext cx="9144000" cy="6898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322" t="53893" r="22925" b="1250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50000"/>
                    </a14:imgEffect>
                    <a14:imgEffect>
                      <a14:brightnessContrast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171" t="35656" r="22694" b="1147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2132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4341</TotalTime>
  <Words>2</Words>
  <Application>Microsoft Office PowerPoint</Application>
  <PresentationFormat>On-screen Show (4:3)</PresentationFormat>
  <Paragraphs>2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kbvjnnce</dc:creator>
  <cp:lastModifiedBy>acer</cp:lastModifiedBy>
  <cp:revision>66</cp:revision>
  <dcterms:created xsi:type="dcterms:W3CDTF">2019-03-24T08:00:44Z</dcterms:created>
  <dcterms:modified xsi:type="dcterms:W3CDTF">2021-07-26T10:35:23Z</dcterms:modified>
</cp:coreProperties>
</file>